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Рақымжан Қошқарбаев: Кеңес Одағының Батыр ұлы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Кеңес Одағының Батыр ұлы, Рейхстагқа жалау тігуші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Өмірбаяны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Туған жылы және жері: 1924 жылы 19 қазанда Қазақстанның Ақмола облысында дүниеге келген.</a:t>
            </a:r>
          </a:p>
          <a:p>
            <a:r>
              <a:t>• Отбасы және балалық шағы: Жастайынан жетім қалып, интернатта тәрбиеленген.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Соғысқа қатысуы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Әскери қызметке шақырылуы: 1942 жылы Қызыл Армия қатарына алынған.</a:t>
            </a:r>
          </a:p>
          <a:p>
            <a:r>
              <a:t>• Ұлы Отан соғысына қатысуы: Әр түрлі майдандарға қатысып, батылдықпен шайқасқан.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Берлинге Жалау тігуші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Берлин операциясы: 1945 жылдың 30 сәуірінде Берлин қаласындағы Рейхстагқа Қошқарбаев пен Григорий Булатовтың Қызыл Ту тіккен ерлігі.</a:t>
            </a:r>
          </a:p>
          <a:p>
            <a:r>
              <a:t>• Ерліктің тарихи маңызы: Бұл әрекет фашистік Германияның жеңілгенін көрсететін ең маңызды оқиғалардың бірі.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Марапаттары мен танылуы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Кеңес Одағы Батырларының қатарына кірмей қалғаны: Соғыс аяқталған соң ресми түрде Кеңес Одағының Батыры атағы берілмесе де, Қошқарбаевтың ерлігі кейіннен кеңінен танылды.</a:t>
            </a:r>
          </a:p>
          <a:p>
            <a:r>
              <a:t>• Марапаттары: 'Қызыл Жұлдыз' ордені және басқа да медальдар.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Соғыстан кейінгі өмірі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Бейбітшілік кезіндегі еңбегі: Соғыстан кейінгі жылдары Рақымжан Қошқарбаев Қазақстанда әртүрлі қызметтер атқарып, халық үшін жұмыс жасаған.</a:t>
            </a:r>
          </a:p>
          <a:p>
            <a:r>
              <a:t>• Еңбек жолы: Мәдениет және тұрмыс саласында қызмет етті.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Естеліктер мен құрметтеу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Қошқарбаевқа арналған ескерткіштер: Қазақстанның әртүрлі қалаларында оның құрметіне ескерткіштер орнатылды.</a:t>
            </a:r>
          </a:p>
          <a:p>
            <a:r>
              <a:t>• Мәдениеттегі орны: Қошқарбаев туралы кітаптар, деректі фильмдер және әндер жазылған.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Қорытынды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Тарихи маңызы: Рақымжан Қошқарбаевтың батылдығы мен елге деген адалдығы болашақ ұрпаққа үлгі.</a:t>
            </a:r>
          </a:p>
          <a:p>
            <a:r>
              <a:t>• Ұрпаққа аманат: Жастарға патриоттық тәрбие беруде Қошқарбаевтың ерлігі үлкен рөл атқарады.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